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63" r:id="rId7"/>
    <p:sldId id="264" r:id="rId8"/>
    <p:sldId id="265" r:id="rId9"/>
    <p:sldId id="258" r:id="rId10"/>
    <p:sldId id="266" r:id="rId11"/>
    <p:sldId id="259" r:id="rId12"/>
    <p:sldId id="267" r:id="rId13"/>
    <p:sldId id="260" r:id="rId14"/>
    <p:sldId id="261" r:id="rId15"/>
    <p:sldId id="268" r:id="rId16"/>
    <p:sldId id="269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C9E99-3DCE-4B66-B072-8274C47DD40A}" v="1" dt="2023-04-10T18:36:30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51" autoAdjust="0"/>
  </p:normalViewPr>
  <p:slideViewPr>
    <p:cSldViewPr snapToGrid="0">
      <p:cViewPr varScale="1">
        <p:scale>
          <a:sx n="52" d="100"/>
          <a:sy n="52" d="100"/>
        </p:scale>
        <p:origin x="12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SHIT DHOKA-(App. No121039652)" userId="S::hrishit.dhoka@learner.manipal.edu::0d202a9a-f6da-4700-bf48-d53bf0eb0614" providerId="AD" clId="Web-{0EDC9E99-3DCE-4B66-B072-8274C47DD40A}"/>
    <pc:docChg chg="modSld">
      <pc:chgData name="HRISHIT DHOKA-(App. No121039652)" userId="S::hrishit.dhoka@learner.manipal.edu::0d202a9a-f6da-4700-bf48-d53bf0eb0614" providerId="AD" clId="Web-{0EDC9E99-3DCE-4B66-B072-8274C47DD40A}" dt="2023-04-10T18:36:30.382" v="0" actId="1076"/>
      <pc:docMkLst>
        <pc:docMk/>
      </pc:docMkLst>
      <pc:sldChg chg="modSp">
        <pc:chgData name="HRISHIT DHOKA-(App. No121039652)" userId="S::hrishit.dhoka@learner.manipal.edu::0d202a9a-f6da-4700-bf48-d53bf0eb0614" providerId="AD" clId="Web-{0EDC9E99-3DCE-4B66-B072-8274C47DD40A}" dt="2023-04-10T18:36:30.382" v="0" actId="1076"/>
        <pc:sldMkLst>
          <pc:docMk/>
          <pc:sldMk cId="1497184862" sldId="269"/>
        </pc:sldMkLst>
        <pc:picChg chg="mod">
          <ac:chgData name="HRISHIT DHOKA-(App. No121039652)" userId="S::hrishit.dhoka@learner.manipal.edu::0d202a9a-f6da-4700-bf48-d53bf0eb0614" providerId="AD" clId="Web-{0EDC9E99-3DCE-4B66-B072-8274C47DD40A}" dt="2023-04-10T18:36:30.382" v="0" actId="1076"/>
          <ac:picMkLst>
            <pc:docMk/>
            <pc:sldMk cId="1497184862" sldId="269"/>
            <ac:picMk id="5" creationId="{3A225771-F3EE-9D9F-08AB-DD5E67AB63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7FA48-B66D-402C-9F99-22932D3DE2D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FBB2-7AEC-405D-BDE3-4E57BB8F6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09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3FBB2-7AEC-405D-BDE3-4E57BB8F656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60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228-3621-7EFF-27C8-2A6DA6FA7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7370-73BF-A28F-22D5-36E2ED586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89152-CDD7-15F1-B5C0-13662218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75E0-2AC6-E32F-F657-B6E2BAEF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16FD5-B1E5-0133-2789-00A1C631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5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B89C-2E98-240A-F37B-EE5FC183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74D0C-158F-2433-2325-31750D18B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4BE43-72D7-33BB-8799-2057F4AF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8D473-D3CB-4171-4049-FF86F5EE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B2F0A-1685-9AAD-20F5-7DFEAA0C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95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82D0DE-D557-ECA9-AE9D-B7E43EA65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BF689-C95B-E5D3-76DF-F1FC1DD40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EBFAF-18D4-ACC7-810A-8B783008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DF0E2-8A96-9519-F85B-4CD9439B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DFF1-4430-D764-E177-0BC96C67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4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CF71-1029-A105-326B-CA29A3F4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AE6F-5BD2-3F70-4F24-2B22E6FAF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CC98-7ECA-5F30-557F-7AC67F9A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DA26D-6DD2-302A-743A-9439EC66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6B7C-7AD9-DDB0-2136-CE2AB37B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18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9649-8B99-5E2C-1C4F-C8EAC881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1BB27-1398-752E-EE6C-F943CEE9A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02019-B701-563E-4C0E-A2149F29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1FE5C-31E5-A6EE-0066-25265197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EE46-585C-22C3-C463-F67D0827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71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0623-A0CC-59A9-ED8E-A88EE661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2041-B307-2C6A-89E7-C53BDAB6F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EFF81-CB59-91A6-9BA3-CE484089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41B5-882A-454F-814D-D22515C1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AEEDC-950E-571C-F049-46D0E64F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D6CE9-5453-33AA-CB83-5EA649D4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69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962D-8018-F6AF-3C0F-3B85EA54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FE0A8-3AC9-8A75-C1A7-ABCAB8226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A3766-8A70-F356-5DF8-505F9FD89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869C0-9417-1BB4-018E-6DD02AC15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17AFD-F7A6-7BD9-891A-C8E1F1A8F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9D43F-212D-44B5-BC9F-8926B2B3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BACB7-C3A8-FB49-F43A-7004C1E6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E1382C-2C27-17E9-57A2-13C2B399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56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144F-4200-603F-165F-77F7B5D4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6838A-AC15-1EAA-09EF-B7EF94A3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3D7E1-949E-C331-F0FE-117DA91E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ED5EE-661C-9020-E717-6634F432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BFDA4-2868-F542-EE7B-5002C8E1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EDF47-B566-3B8C-3D2C-32499A65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42939-682F-AFAE-08F0-04E07324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77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E420-055D-B494-77D4-3462D6B4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0879-A128-AF80-4276-5C743BDD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E55D0-3A9C-1B35-F5B1-1D3327C60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BBBCC-3704-350E-5E5D-A84AD0ED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5A77B-D980-AA5D-32DD-57C3B3D2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41479-57FF-B44D-845C-5B642B1E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50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68FC-B307-7D79-7DB4-2BAB234A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6AE21E-8DF2-6C87-581B-85FFFD77D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346FC-4FD1-0FA8-BCBC-ED0EF2A5C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A8E0C-E6DD-6E7C-236F-84DB25E9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65D7A-A9DF-6336-F41B-08AFAAEE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E982E-601D-1737-CDEA-7D0CB21D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7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4F66D-E9FB-E0D1-0F8B-0DB1134C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60494-1892-FFE4-E436-393F1A6B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0B6D4-879B-9C37-ABB3-AB418261B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8E5D-0769-4F86-98AE-D6B22E8A87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4E39C-C57D-1A66-EEF3-195A6AD0F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008F0-F667-D764-F8F5-121E75DDD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28412-2D9F-4AFF-B775-B4DD438EC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54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93F4-FB2D-3B1D-2114-A44FF6940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1874203"/>
            <a:ext cx="9144000" cy="238760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PROGRAM ON STEPPER MOTOR</a:t>
            </a:r>
          </a:p>
        </p:txBody>
      </p:sp>
    </p:spTree>
    <p:extLst>
      <p:ext uri="{BB962C8B-B14F-4D97-AF65-F5344CB8AC3E}">
        <p14:creationId xmlns:p14="http://schemas.microsoft.com/office/powerpoint/2010/main" val="210812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DFF6E-3AA4-7801-572F-45AFEB17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9"/>
          <a:stretch/>
        </p:blipFill>
        <p:spPr>
          <a:xfrm>
            <a:off x="557194" y="660400"/>
            <a:ext cx="1128861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07230-4663-AADF-EBFF-D6392F645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3"/>
          <a:stretch/>
        </p:blipFill>
        <p:spPr>
          <a:xfrm>
            <a:off x="888828" y="254002"/>
            <a:ext cx="10982149" cy="2878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09DD0-A221-1342-6E3F-B8EF8C58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28" y="3428999"/>
            <a:ext cx="10949728" cy="27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F19DA-2B8E-0D8C-A7F5-94585AC3F2E6}"/>
              </a:ext>
            </a:extLst>
          </p:cNvPr>
          <p:cNvSpPr txBox="1"/>
          <p:nvPr/>
        </p:nvSpPr>
        <p:spPr>
          <a:xfrm>
            <a:off x="330200" y="686138"/>
            <a:ext cx="115316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9"/>
            </a:pPr>
            <a:r>
              <a:rPr lang="en-US" sz="3200" dirty="0"/>
              <a:t>Any changes made to this file at current project will directly change the source system_LPC17xx.C file. As a result other project settings may get altered. So it is recommended to copy the file C:Keil\ARM\startup\NXP\LPC17xx\system_LPC17xx.c to the project folder and add to the source group. </a:t>
            </a:r>
          </a:p>
          <a:p>
            <a:pPr marL="514350" indent="-514350" algn="just">
              <a:buFont typeface="+mj-lt"/>
              <a:buAutoNum type="arabicPeriod" startAt="9"/>
            </a:pPr>
            <a:r>
              <a:rPr lang="en-US" sz="3200" dirty="0"/>
              <a:t>Important: This file should be added during each project creation. </a:t>
            </a:r>
          </a:p>
          <a:p>
            <a:pPr marL="514350" indent="-514350" algn="just">
              <a:buFont typeface="+mj-lt"/>
              <a:buAutoNum type="arabicPeriod" startAt="9"/>
            </a:pPr>
            <a:r>
              <a:rPr lang="en-US" sz="3200" dirty="0"/>
              <a:t>Select “Project” then select “Translate” to compile the File (s)</a:t>
            </a:r>
          </a:p>
          <a:p>
            <a:pPr marL="514350" indent="-514350" algn="just">
              <a:buFont typeface="+mj-lt"/>
              <a:buAutoNum type="arabicPeriod" startAt="9"/>
            </a:pPr>
            <a:r>
              <a:rPr lang="en-US" sz="3200" dirty="0"/>
              <a:t>Select “Project” , select “Build Target” for building all source files such as “.C”,”.ASM”, “.h”, files, </a:t>
            </a:r>
            <a:r>
              <a:rPr lang="en-US" sz="3200" dirty="0" err="1"/>
              <a:t>etc</a:t>
            </a:r>
            <a:r>
              <a:rPr lang="en-US" sz="3200" dirty="0"/>
              <a:t>…This will create the hex file if there are no warnings &amp; no errors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7471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25771-F3EE-9D9F-08AB-DD5E67AB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1" y="690659"/>
            <a:ext cx="11654911" cy="45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FD4A4-1477-89B2-3F38-7057C6F1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26" y="423817"/>
            <a:ext cx="9784793" cy="60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5DB79-5923-93D6-2226-5403D6485B79}"/>
              </a:ext>
            </a:extLst>
          </p:cNvPr>
          <p:cNvSpPr txBox="1"/>
          <p:nvPr/>
        </p:nvSpPr>
        <p:spPr>
          <a:xfrm>
            <a:off x="1087120" y="1574800"/>
            <a:ext cx="10739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Objectives </a:t>
            </a:r>
          </a:p>
          <a:p>
            <a:endParaRPr lang="en-US" dirty="0"/>
          </a:p>
          <a:p>
            <a:r>
              <a:rPr lang="en-US" sz="3600" dirty="0"/>
              <a:t>Interface and understand the working of stepper motor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6206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3678E-4253-ED1C-CAD4-01A3FF0A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30749"/>
            <a:ext cx="6392423" cy="53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8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0B8C5-DA24-7ED6-E011-F7B8B5233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4692" r="3056" b="11852"/>
          <a:stretch/>
        </p:blipFill>
        <p:spPr>
          <a:xfrm>
            <a:off x="372533" y="423332"/>
            <a:ext cx="11446934" cy="57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F4DA2-8A9B-D74F-9188-F94481862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r="23473" b="6666"/>
          <a:stretch/>
        </p:blipFill>
        <p:spPr>
          <a:xfrm>
            <a:off x="0" y="228600"/>
            <a:ext cx="64008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CCCE6-EF95-44E2-0041-F17A30334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r="21388" b="6666"/>
          <a:stretch/>
        </p:blipFill>
        <p:spPr>
          <a:xfrm>
            <a:off x="6637866" y="1049866"/>
            <a:ext cx="5148496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761D9-C717-5335-B82B-C1603BEF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51" y="620888"/>
            <a:ext cx="6419262" cy="4294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67055-6849-C9CD-1375-C4E062A6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213" y="1203621"/>
            <a:ext cx="4822026" cy="31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A66B5-07BF-E840-B99D-27666083F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45927" r="17361" b="14568"/>
          <a:stretch/>
        </p:blipFill>
        <p:spPr>
          <a:xfrm>
            <a:off x="217488" y="1337734"/>
            <a:ext cx="11757024" cy="38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2480E-CADB-AB91-E573-35A26CFD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34" y="1975045"/>
            <a:ext cx="7247466" cy="27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78B2A-7686-13BE-BC1C-6F0155F2C883}"/>
              </a:ext>
            </a:extLst>
          </p:cNvPr>
          <p:cNvSpPr txBox="1"/>
          <p:nvPr/>
        </p:nvSpPr>
        <p:spPr>
          <a:xfrm>
            <a:off x="137160" y="503764"/>
            <a:ext cx="1191768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Steps to be followed Project </a:t>
            </a:r>
          </a:p>
          <a:p>
            <a:r>
              <a:rPr lang="en-US" sz="2400" b="1" dirty="0"/>
              <a:t>Creation in Keil uvision4 IDE: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Create a project folder before creating NEW project.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Use separate folder for each project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Open Keil uVision4 IDE software by double clicking on “Keil Uvision4” icon.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Select “Project” then to “New Project” and save it with a name in the respective Project folder, which is already you created.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Select the device as “NXP (founded by Philips)” Select “LPC1768” then Press “OK” and then press “YES” button to add “system_LPC17xx.s” file.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Go to “File” select “New” to open an editor window. Create a source file and use the header file “LPC17xx.h” in the source file and save the file. Color syntax highlighting will be enabled once the file is saved with a Recognized extension such as “.C “.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Right click on “Source Group 1” and select the option “Add Files to Group 'Source Group 1' “add the. C source file(s) to the group.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Again right click on Source Group 1 and select the option “Add Files to Group 'Source Group 1' “add the file -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C:Keil\ARM\startup\NXP\LPC17xx\system_LPC17xx.c</a:t>
            </a:r>
            <a:endParaRPr lang="en-IN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3171605C6FB945B19AC56127AD5DE1" ma:contentTypeVersion="6" ma:contentTypeDescription="Create a new document." ma:contentTypeScope="" ma:versionID="7f1a3c6406e187d903c38397c6899925">
  <xsd:schema xmlns:xsd="http://www.w3.org/2001/XMLSchema" xmlns:xs="http://www.w3.org/2001/XMLSchema" xmlns:p="http://schemas.microsoft.com/office/2006/metadata/properties" xmlns:ns2="15ce9a88-752e-49d6-bbfb-7fe19bfc301a" xmlns:ns3="81e0bd33-9215-4989-9009-977093e18c9b" targetNamespace="http://schemas.microsoft.com/office/2006/metadata/properties" ma:root="true" ma:fieldsID="4f57b31f2ad8f6424f1efbceac0ca38c" ns2:_="" ns3:_="">
    <xsd:import namespace="15ce9a88-752e-49d6-bbfb-7fe19bfc301a"/>
    <xsd:import namespace="81e0bd33-9215-4989-9009-977093e18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e9a88-752e-49d6-bbfb-7fe19bfc3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0bd33-9215-4989-9009-977093e18c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00531-30F8-4CD9-9F5E-998BB85AEE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e9a88-752e-49d6-bbfb-7fe19bfc301a"/>
    <ds:schemaRef ds:uri="81e0bd33-9215-4989-9009-977093e18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1FF686-AD18-4BEE-B817-5F140D11C71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8AC5B05-E502-4F16-9C4D-1EBAA01F8A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394</Words>
  <Application>Microsoft Office PowerPoint</Application>
  <PresentationFormat>Widescreen</PresentationFormat>
  <Paragraphs>19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PROGRAM ON STEPPER MOTOR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ON STEPPER MOTOR</dc:title>
  <dc:creator>Shivadarshan S L [MAHE-MITBLR]</dc:creator>
  <cp:lastModifiedBy>Rashmi R [MAHE-MITBLR]</cp:lastModifiedBy>
  <cp:revision>4</cp:revision>
  <dcterms:created xsi:type="dcterms:W3CDTF">2023-02-27T07:53:33Z</dcterms:created>
  <dcterms:modified xsi:type="dcterms:W3CDTF">2023-04-10T18:36:30Z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0x0101003B3171605C6FB945B19AC56127AD5DE1</vt:lpwstr>
  </property>
</Properties>
</file>